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D74AE0-EB9F-4670-AC14-55FEDB888876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895F9F-9330-48A2-B85A-B3DBBB8F64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4AE0-EB9F-4670-AC14-55FEDB888876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5F9F-9330-48A2-B85A-B3DBBB8F64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4AE0-EB9F-4670-AC14-55FEDB888876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5F9F-9330-48A2-B85A-B3DBBB8F64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4AE0-EB9F-4670-AC14-55FEDB888876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5F9F-9330-48A2-B85A-B3DBBB8F642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4AE0-EB9F-4670-AC14-55FEDB888876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5F9F-9330-48A2-B85A-B3DBBB8F642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4AE0-EB9F-4670-AC14-55FEDB888876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5F9F-9330-48A2-B85A-B3DBBB8F64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4AE0-EB9F-4670-AC14-55FEDB888876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5F9F-9330-48A2-B85A-B3DBBB8F642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4AE0-EB9F-4670-AC14-55FEDB888876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5F9F-9330-48A2-B85A-B3DBBB8F642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4AE0-EB9F-4670-AC14-55FEDB888876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5F9F-9330-48A2-B85A-B3DBBB8F64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ED74AE0-EB9F-4670-AC14-55FEDB888876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5F9F-9330-48A2-B85A-B3DBBB8F642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D74AE0-EB9F-4670-AC14-55FEDB888876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895F9F-9330-48A2-B85A-B3DBBB8F642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D74AE0-EB9F-4670-AC14-55FEDB888876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895F9F-9330-48A2-B85A-B3DBBB8F64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У Светофора нет каникул.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/>
              <a:t>Для регулирования движения транспорта и пешеходов применяют светофоры</a:t>
            </a:r>
            <a:r>
              <a:rPr lang="ru-RU" dirty="0"/>
              <a:t>.</a:t>
            </a:r>
          </a:p>
        </p:txBody>
      </p:sp>
      <p:pic>
        <p:nvPicPr>
          <p:cNvPr id="5" name="Рисунок 4" descr="IMG_20200318_090830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«Правила Дорожного движения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/>
              <a:t>Сигналами регулировщика служат положения его корпуса, жесты руками и жезлом.</a:t>
            </a:r>
          </a:p>
        </p:txBody>
      </p:sp>
      <p:pic>
        <p:nvPicPr>
          <p:cNvPr id="5" name="Рисунок 4" descr="Screenshot_20200318-181814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520" y="332656"/>
            <a:ext cx="8686800" cy="438912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«</a:t>
            </a:r>
            <a:r>
              <a:rPr lang="ru-RU" dirty="0"/>
              <a:t> Сигналы регулировщика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Для обеспечения безопасности движения на дорогах устанавливаются дорожные знаки.</a:t>
            </a:r>
          </a:p>
        </p:txBody>
      </p:sp>
      <p:pic>
        <p:nvPicPr>
          <p:cNvPr id="7" name="Содержимое 6" descr="IMG_20200318_090415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900436"/>
            <a:ext cx="4040188" cy="3030141"/>
          </a:xfrm>
        </p:spPr>
      </p:pic>
      <p:pic>
        <p:nvPicPr>
          <p:cNvPr id="8" name="Содержимое 7" descr="IMG_20200318_090458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5025" y="1899841"/>
            <a:ext cx="4041775" cy="303133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200318_09210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404664"/>
            <a:ext cx="3705876" cy="4941168"/>
          </a:xfrm>
          <a:prstGeom prst="rect">
            <a:avLst/>
          </a:prstGeom>
        </p:spPr>
      </p:pic>
      <p:pic>
        <p:nvPicPr>
          <p:cNvPr id="3" name="Рисунок 2" descr="Screenshot_20200318-18184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0"/>
            <a:ext cx="3429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_20200318_093659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229644"/>
            <a:ext cx="4038600" cy="3028950"/>
          </a:xfrm>
        </p:spPr>
      </p:pic>
      <p:pic>
        <p:nvPicPr>
          <p:cNvPr id="6" name="Содержимое 5" descr="IMG_20200318_092859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229644"/>
            <a:ext cx="4038600" cy="302895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Светофор своими руками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200318_0933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88640"/>
            <a:ext cx="3899925" cy="2924944"/>
          </a:xfrm>
          <a:prstGeom prst="rect">
            <a:avLst/>
          </a:prstGeom>
        </p:spPr>
      </p:pic>
      <p:pic>
        <p:nvPicPr>
          <p:cNvPr id="3" name="Рисунок 2" descr="IMG_20200318_09330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260648"/>
            <a:ext cx="3851920" cy="2888940"/>
          </a:xfrm>
          <a:prstGeom prst="rect">
            <a:avLst/>
          </a:prstGeom>
        </p:spPr>
      </p:pic>
      <p:pic>
        <p:nvPicPr>
          <p:cNvPr id="5" name="Рисунок 4" descr="IMG_20200318_09290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656" y="3266982"/>
            <a:ext cx="4608512" cy="34563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Только глядя на мир детскими глазами, понимая окружающее через их внутреннее мироощущение, мы сможем научить ребенка правильно вести себя на дороге и избегать ситуаций, опасных для его жизни и здоровья!!!</a:t>
            </a:r>
          </a:p>
        </p:txBody>
      </p:sp>
      <p:pic>
        <p:nvPicPr>
          <p:cNvPr id="5" name="Рисунок 4" descr="Screenshot_20200318-181854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100" dirty="0"/>
              <a:t>…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81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Открытая</vt:lpstr>
      <vt:lpstr>У Светофора нет каникул.</vt:lpstr>
      <vt:lpstr>«Правила Дорожного движения</vt:lpstr>
      <vt:lpstr>« Сигналы регулировщика</vt:lpstr>
      <vt:lpstr>Для обеспечения безопасности движения на дорогах устанавливаются дорожные знаки.</vt:lpstr>
      <vt:lpstr>Презентация PowerPoint</vt:lpstr>
      <vt:lpstr>Светофор своими руками</vt:lpstr>
      <vt:lpstr>Презентация PowerPoint</vt:lpstr>
      <vt:lpstr>…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Светофора нет каникул.</dc:title>
  <dc:creator>User</dc:creator>
  <cp:lastModifiedBy>Кабаков Виталий Владимирович</cp:lastModifiedBy>
  <cp:revision>5</cp:revision>
  <dcterms:created xsi:type="dcterms:W3CDTF">2020-03-18T09:12:45Z</dcterms:created>
  <dcterms:modified xsi:type="dcterms:W3CDTF">2020-03-18T23:25:37Z</dcterms:modified>
</cp:coreProperties>
</file>