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737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9183B4-BAD2-4EFC-9C56-F188E166B83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 flipH="1"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 flipH="1"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 flipH="1"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 flipH="1"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 flipH="1"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 flipH="1"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37D7D0-3A34-4990-9D48-BA91B55141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3B4-BAD2-4EFC-9C56-F188E166B83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7D0-3A34-4990-9D48-BA91B5514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3B4-BAD2-4EFC-9C56-F188E166B83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7D0-3A34-4990-9D48-BA91B5514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9183B4-BAD2-4EFC-9C56-F188E166B83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37D7D0-3A34-4990-9D48-BA91B55141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9183B4-BAD2-4EFC-9C56-F188E166B83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flipH="1"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 flipH="1"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 flipH="1"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 flipH="1"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 flipH="1"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 flipH="1"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37D7D0-3A34-4990-9D48-BA91B55141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3B4-BAD2-4EFC-9C56-F188E166B83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7D0-3A34-4990-9D48-BA91B55141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3B4-BAD2-4EFC-9C56-F188E166B83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7D0-3A34-4990-9D48-BA91B551411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9183B4-BAD2-4EFC-9C56-F188E166B83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37D7D0-3A34-4990-9D48-BA91B55141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3B4-BAD2-4EFC-9C56-F188E166B83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7D0-3A34-4990-9D48-BA91B5514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H="1"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H="1"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flipH="1"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 flipH="1"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flipH="1"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9183B4-BAD2-4EFC-9C56-F188E166B83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37D7D0-3A34-4990-9D48-BA91B551411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flipH="1"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H="1"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 flipH="1"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 flipH="1"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 flipH="1"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9183B4-BAD2-4EFC-9C56-F188E166B83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37D7D0-3A34-4990-9D48-BA91B551411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 flipH="1"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9183B4-BAD2-4EFC-9C56-F188E166B83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H="1"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flipH="1"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 flipH="1"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37D7D0-3A34-4990-9D48-BA91B55141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6.jpeg" /><Relationship Id="rId3" Type="http://schemas.openxmlformats.org/officeDocument/2006/relationships/image" Target="../media/image27.jpeg" /><Relationship Id="rId4" Type="http://schemas.openxmlformats.org/officeDocument/2006/relationships/image" Target="../media/image28.jpeg" /><Relationship Id="rId5" Type="http://schemas.openxmlformats.org/officeDocument/2006/relationships/image" Target="../media/image29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Relationship Id="rId4" Type="http://schemas.openxmlformats.org/officeDocument/2006/relationships/image" Target="../media/image5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Relationship Id="rId3" Type="http://schemas.openxmlformats.org/officeDocument/2006/relationships/image" Target="../media/image7.jpeg" /><Relationship Id="rId4" Type="http://schemas.openxmlformats.org/officeDocument/2006/relationships/image" Target="../media/image8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9.jpeg" /><Relationship Id="rId3" Type="http://schemas.openxmlformats.org/officeDocument/2006/relationships/image" Target="../media/image10.jpeg" /><Relationship Id="rId4" Type="http://schemas.openxmlformats.org/officeDocument/2006/relationships/image" Target="../media/image11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Relationship Id="rId4" Type="http://schemas.openxmlformats.org/officeDocument/2006/relationships/image" Target="../media/image14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5.jpeg" /><Relationship Id="rId3" Type="http://schemas.openxmlformats.org/officeDocument/2006/relationships/image" Target="../media/image16.jpeg" /><Relationship Id="rId4" Type="http://schemas.openxmlformats.org/officeDocument/2006/relationships/image" Target="../media/image1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8.jpeg" /><Relationship Id="rId3" Type="http://schemas.openxmlformats.org/officeDocument/2006/relationships/image" Target="../media/image19.jpeg" /><Relationship Id="rId4" Type="http://schemas.openxmlformats.org/officeDocument/2006/relationships/image" Target="../media/image20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1.jpeg" /><Relationship Id="rId3" Type="http://schemas.openxmlformats.org/officeDocument/2006/relationships/image" Target="../media/image22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3.jpeg" /><Relationship Id="rId3" Type="http://schemas.openxmlformats.org/officeDocument/2006/relationships/image" Target="../media/image24.jpeg" /><Relationship Id="rId4" Type="http://schemas.openxmlformats.org/officeDocument/2006/relationships/image" Target="../media/image2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-603448"/>
            <a:ext cx="4470648" cy="3803848"/>
          </a:xfrm>
        </p:spPr>
        <p:txBody>
          <a:bodyPr>
            <a:normAutofit/>
          </a:bodyPr>
          <a:lstStyle/>
          <a:p>
            <a:r>
              <a:rPr lang="ru-RU" sz="3600" smtClean="0">
                <a:solidFill>
                  <a:srgbClr val="FF0000"/>
                </a:solidFill>
              </a:rPr>
              <a:t>Безопасное лето </a:t>
            </a:r>
            <a:br>
              <a:rPr lang="ru-RU" sz="3600" smtClean="0">
                <a:solidFill>
                  <a:srgbClr val="FF0000"/>
                </a:solidFill>
              </a:rPr>
            </a:br>
            <a:r>
              <a:rPr lang="ru-RU" sz="3600" smtClean="0">
                <a:solidFill>
                  <a:srgbClr val="FF0000"/>
                </a:solidFill>
              </a:rPr>
              <a:t>Загадки- подсказки .</a:t>
            </a:r>
            <a:br>
              <a:rPr lang="ru-RU" smtClean="0"/>
            </a:br>
            <a:endParaRPr lang="ru-RU"/>
          </a:p>
        </p:txBody>
      </p:sp>
      <p:pic>
        <p:nvPicPr>
          <p:cNvPr id="24579" name="Picture 4" descr="D:\Мама\клипарты\0_78c69_3d599ed2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04048" y="476672"/>
            <a:ext cx="3898900" cy="24638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591406"/>
            <a:ext cx="9144000" cy="24622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Пробираясь сквозь кусты,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</a:t>
            </a:r>
            <a:r>
              <a:rPr kumimoji="0" lang="ru-RU" sz="2000" b="1" i="0" u="none" strike="noStrike" cap="none" normalizeH="0" baseline="0" err="1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Поотстань</a:t>
            </a: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немного ты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И к тому, кто впереди,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Слишком близко не иди,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А иначе метко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В глаз ударит…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(ветка)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 descr="C:\Users\Тратата\Desktop\безопасное лето\1287601281_hd-wallpapers-wide-pack-47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0" y="620713"/>
            <a:ext cx="4289425" cy="295116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23528" y="4307032"/>
            <a:ext cx="8820472" cy="1600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Воду из реки не пей,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Плавают микробы в ней,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Но гораздо хуже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Пить из грязной…  (лужи)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20" name="Picture 3" descr="C:\Users\Тратата\Desktop\безопасное лето\bauxite_vietn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499993" y="4149079"/>
            <a:ext cx="3456384" cy="2304257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34821" name="Picture 2" descr="D:\Мама\клипарты\картинки\0_546d8_b5c55ec5_XX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483768" y="1916832"/>
            <a:ext cx="1749425" cy="1749425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34822" name="Picture 3" descr="D:\Мама\клипарты\картинки\0_4f844_5abf074a_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19872" y="5013176"/>
            <a:ext cx="2016125" cy="2016125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72958"/>
            <a:ext cx="8676456" cy="19082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Хвост чешуйчатый ползет,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Смертоносный яд везет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И шипит нам строго: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«Укушу! Не трогай!»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(змея)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Тратата\Desktop\безопасное лето\0c1ff2ff9aa004edfa22d6a72d69cbe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03800" y="620713"/>
            <a:ext cx="3887788" cy="283051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9552" y="4061153"/>
            <a:ext cx="8604448" cy="18466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Очень нравится Игнату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Вид сластены полосатой,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Но жужжит она: «Не тронь!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Жжется жало, как огонь!»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(оса)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2" descr="C:\Users\Тратата\Desktop\безопасное лето\yellowjack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219700" y="4005263"/>
            <a:ext cx="3576638" cy="2682875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029" name="Picture 2" descr="D:\Мама\АНИМАШКИ\Рисунки+\Веселые картинки1\1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275856" y="2276872"/>
            <a:ext cx="1543050" cy="163195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666186"/>
            <a:ext cx="8892480" cy="54784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Он живет в большущей    куче,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Ты его не трогай лучше,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Хоть и маленький на вид,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За обиды больно мстит.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(муравей)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2000" b="1">
              <a:solidFill>
                <a:schemeClr val="tx2"/>
              </a:solidFill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2000" b="1">
              <a:solidFill>
                <a:schemeClr val="tx2"/>
              </a:solidFill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Миллионы их в лесу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Из прохожих кровь сосут,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Если хочешь быть здоров,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Мазь возьми от…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(комаров)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 descr="C:\Users\Тратата\Desktop\безопасное лето\tematicheskoe-planirovanie-v-starshej-gr.-te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292080" y="404665"/>
            <a:ext cx="3564583" cy="2535896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27651" name="Picture 3" descr="C:\Users\Тратата\Desktop\безопасное лето\1312202985_kill_us_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3438" y="3717032"/>
            <a:ext cx="4042631" cy="2664296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27652" name="Picture 2" descr="D:\Мама\клипарты\0_78c71_e1e2b1b9_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21192859" flipH="1">
            <a:off x="2543600" y="2043406"/>
            <a:ext cx="2282825" cy="2366962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8674" name="Picture 2" descr="C:\Users\Тратата\Desktop\безопасное лето\0000000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860032" y="260648"/>
            <a:ext cx="3937000" cy="2880444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3528" y="961646"/>
            <a:ext cx="8820472" cy="19082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Не ходи по лесу летом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Необутым и раздетым,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Больше на тебе вещей,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Меньше кровопийц – 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(клещей)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39552" y="3638672"/>
            <a:ext cx="8604448" cy="22385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Если ходишь босяком,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То смотри под ноги,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Вдруг окажется стекло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На твоей 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(дороге)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7" name="Picture 3" descr="C:\Users\Тратата\Desktop\Б конкурс\безопасное лето\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64088" y="3861047"/>
            <a:ext cx="3516387" cy="2779465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28678" name="Picture 2" descr="D:\Мама\клипарты\картинки\0_4f847_ca7b97ab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21061328" flipH="1">
            <a:off x="3348918" y="2993466"/>
            <a:ext cx="2032000" cy="2941637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667134"/>
            <a:ext cx="8748464" cy="45797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У сердитого цветочка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Очень жгучие листочки.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Если прикасаются,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Сразу же кусаются.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(крапива)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b="1">
              <a:solidFill>
                <a:schemeClr val="tx2"/>
              </a:solidFill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b="1">
              <a:solidFill>
                <a:schemeClr val="tx2"/>
              </a:solidFill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Шапки красные в горошек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У грибочков нехороших.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Говорят они: «Уйдите!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Нас в корзинку не кладите!»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(мухомор)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3" descr="C:\Users\Тратата\Desktop\безопасное лето\92859836_3519527_krapiva2_1_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24128" y="260351"/>
            <a:ext cx="3011885" cy="2376562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29699" name="Picture 3" descr="C:\Users\Тратата\Desktop\безопасное лето\65868264_muhomo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87900" y="3860800"/>
            <a:ext cx="3671888" cy="2754313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29700" name="Picture 2" descr="D:\Мама\АНИМАШКИ\Рисунки+\Веселые картинки1\Бельчонок.gif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419872" y="1340768"/>
            <a:ext cx="2058988" cy="2109787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83568" y="596090"/>
            <a:ext cx="8460432" cy="51090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Много выросло на грядке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Овощей и ягод сладких,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Ваня, не помыв, их съел,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И животик…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(заболел)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2000" b="1">
              <a:solidFill>
                <a:schemeClr val="tx2"/>
              </a:solidFill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Зреют ягоды в лесах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На траве и на кустах,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Только их не рви ты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Много…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(ядовитых)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C:\Users\Тратата\Desktop\безопасное лето\extrenimientoinfant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84888" y="260350"/>
            <a:ext cx="2743200" cy="2736850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30723" name="Picture 4" descr="D:\Мама\ПОЗНАНИЕ\материал по экологии\животные с Интернета\дети\2010123239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067175" y="3716338"/>
            <a:ext cx="3921125" cy="2809005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30724" name="Picture 2" descr="D:\Мама\клипарты\картинки\0_4f848_77f0a246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487746" flipH="1">
            <a:off x="4103471" y="1537021"/>
            <a:ext cx="1874838" cy="1654175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39552" y="549053"/>
            <a:ext cx="8604448" cy="51090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Яма, а на дне вода,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 Не заглядывай туда.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 Если близко подойдешь,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 Бух! и в воду упадешь.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 (колодец)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2000" b="1"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В холодильнике вода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 Летом не теплее льда.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 Петя той воды напился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 И ужасно…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 (простудился)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6" name="Picture 2" descr="C:\Users\Тратата\Desktop\безопасное лето\0_4b899_52e8a940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435600" y="620689"/>
            <a:ext cx="3225800" cy="3024335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31747" name="Picture 3" descr="C:\Users\Тратата\Desktop\безопасное лето\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563938" y="3716338"/>
            <a:ext cx="3311525" cy="2944812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31748" name="Picture 2" descr="D:\Мама\клипарты\картинки\0_4f845_746d33fb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92280" y="0"/>
            <a:ext cx="1084263" cy="1360488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20" y="693320"/>
            <a:ext cx="8892480" cy="179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Через ранку в коже сразу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Лезет в организм зараза.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Чтоб не лезла, у Аленки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Все царапины в…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(зеленке)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0" name="Picture 5" descr="C:\Users\Тратата\Desktop\безопасное лето\image7_660x4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0" y="404664"/>
            <a:ext cx="4049713" cy="3186113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11560" y="3733664"/>
            <a:ext cx="8532440" cy="17851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Если хочется купаться,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В речке плавать и плескаться,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То не захлебнуться вдруг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Надувной поможет… (круг)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2" name="Picture 3" descr="C:\Users\Тратата\Desktop\Б конкурс\безопасное лето\get_im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48065" y="3933056"/>
            <a:ext cx="2520280" cy="2664594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23528" y="980772"/>
            <a:ext cx="8820472" cy="13234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Если солнечно и жарко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Не забудь надеть панамку,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А иначе солнце – Хлоп!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cs typeface="Arial" pitchFamily="34" charset="0"/>
              </a:rPr>
              <a:t> И засветит прямо в лоб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5" name="Picture 2" descr="C:\Users\Тратата\Desktop\безопасное лето\1021553_522959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355976" y="404664"/>
            <a:ext cx="3527425" cy="2646363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11560" y="4170856"/>
            <a:ext cx="8532440" cy="17851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Чтоб весь день играть на пляже,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Детям кожу кремом мажут.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Кто помазаться не смог,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</a:rPr>
              <a:t> Заработает… (ожог)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7" name="Picture 3" descr="C:\Users\Тратата\Desktop\безопасное лето\stream-mda-22604-39965-76-0-9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859338" y="3860800"/>
            <a:ext cx="4102100" cy="2808288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33798" name="Picture 2" descr="D:\Мама\клипарты\картинки\0_4bd86_ba351f07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-1184724">
            <a:off x="2544189" y="2481308"/>
            <a:ext cx="1465262" cy="1465262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Oriel</Template>
  <Company>Krokoz™ Inc.</Company>
  <PresentationFormat>On-screen Show (4:3)</PresentationFormat>
  <Paragraphs>89</Paragraphs>
  <Slides>10</Slides>
  <Notes>0</Notes>
  <TotalTime>32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11">
      <vt:lpstr>Эркер</vt:lpstr>
      <vt:lpstr>Безопасное лето Загадки- подсказки 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Безопасное лето (загадки-подсказки)</dc:title>
  <dc:creator>Админ</dc:creator>
  <cp:lastModifiedBy>Кабаков Виталий Владимирович</cp:lastModifiedBy>
  <cp:revision>6</cp:revision>
  <dcterms:created xsi:type="dcterms:W3CDTF">2016-06-13T13:33:54Z</dcterms:created>
  <dcterms:modified xsi:type="dcterms:W3CDTF">2021-05-21T06:15:49Z</dcterms:modified>
</cp:coreProperties>
</file>